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2079CD-6A1B-4732-A722-9866B82238B9}" type="datetimeFigureOut">
              <a:rPr lang="sk-SK" smtClean="0"/>
              <a:pPr/>
              <a:t>27.5.2014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C07034-7743-43C6-8825-DC225A54145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5832648" cy="1470025"/>
          </a:xfrm>
        </p:spPr>
        <p:txBody>
          <a:bodyPr/>
          <a:lstStyle/>
          <a:p>
            <a:r>
              <a:rPr lang="sk-SK" sz="7200" b="1" dirty="0" smtClean="0">
                <a:latin typeface="Comic Sans MS" pitchFamily="66" charset="0"/>
              </a:rPr>
              <a:t>My </a:t>
            </a:r>
            <a:r>
              <a:rPr lang="sk-SK" sz="7200" b="1" dirty="0" err="1" smtClean="0">
                <a:latin typeface="Comic Sans MS" pitchFamily="66" charset="0"/>
              </a:rPr>
              <a:t>food</a:t>
            </a:r>
            <a:endParaRPr lang="sk-SK" sz="7200" b="1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3861048"/>
            <a:ext cx="3384376" cy="766936"/>
          </a:xfrm>
        </p:spPr>
        <p:txBody>
          <a:bodyPr/>
          <a:lstStyle/>
          <a:p>
            <a:r>
              <a:rPr lang="sk-SK" dirty="0" smtClean="0"/>
              <a:t>Moje jedlo</a:t>
            </a:r>
            <a:endParaRPr lang="sk-SK" dirty="0"/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5508104" y="5589240"/>
            <a:ext cx="30963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</a:t>
            </a:r>
            <a:r>
              <a:rPr lang="sk-SK" kern="0" dirty="0" smtClean="0"/>
              <a:t>Pavol </a:t>
            </a:r>
            <a:r>
              <a:rPr lang="sk-SK" kern="0" smtClean="0"/>
              <a:t>Molnar</a:t>
            </a:r>
            <a:endParaRPr kumimoji="0" lang="sk-SK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bestpage.sk/smiles-velky/smiles-bestpage-sk-5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138112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tomato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589240"/>
            <a:ext cx="730424" cy="53692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482" name="Picture 2" descr="http://www.zdravejedlo.sk/wp-content/uploads/2011/12/paradajka-210x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3456384" cy="345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Poznáme?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691680" y="1484784"/>
            <a:ext cx="20162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pizza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6300192" y="1484784"/>
            <a:ext cx="3096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ice</a:t>
            </a:r>
            <a:r>
              <a:rPr lang="sk-SK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cream</a:t>
            </a:r>
            <a:r>
              <a:rPr lang="sk-SK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ok 5" descr="ice-cream.jpg"/>
          <p:cNvPicPr/>
          <p:nvPr/>
        </p:nvPicPr>
        <p:blipFill>
          <a:blip r:embed="rId3" cstate="print"/>
          <a:srcRect l="16968" r="17582"/>
          <a:stretch>
            <a:fillRect/>
          </a:stretch>
        </p:blipFill>
        <p:spPr>
          <a:xfrm>
            <a:off x="6660232" y="2636912"/>
            <a:ext cx="1944216" cy="2898556"/>
          </a:xfrm>
          <a:prstGeom prst="rect">
            <a:avLst/>
          </a:prstGeom>
        </p:spPr>
      </p:pic>
      <p:pic>
        <p:nvPicPr>
          <p:cNvPr id="22530" name="Picture 2" descr="http://obrazky.4ever.sk/data/download/jedla-a-napoje/pizza,%20krevety%20156600.jpg"/>
          <p:cNvPicPr>
            <a:picLocks noChangeAspect="1" noChangeArrowheads="1"/>
          </p:cNvPicPr>
          <p:nvPr/>
        </p:nvPicPr>
        <p:blipFill>
          <a:blip r:embed="rId4" cstate="print"/>
          <a:srcRect l="7815" r="7786"/>
          <a:stretch>
            <a:fillRect/>
          </a:stretch>
        </p:blipFill>
        <p:spPr bwMode="auto">
          <a:xfrm>
            <a:off x="251520" y="2708920"/>
            <a:ext cx="3888432" cy="2880320"/>
          </a:xfrm>
          <a:prstGeom prst="rect">
            <a:avLst/>
          </a:prstGeom>
          <a:noFill/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7812360" y="5733256"/>
            <a:ext cx="880864" cy="880864"/>
          </a:xfrm>
          <a:prstGeom prst="rect">
            <a:avLst/>
          </a:prstGeom>
        </p:spPr>
      </p:pic>
      <p:pic>
        <p:nvPicPr>
          <p:cNvPr id="2050" name="Picture 2" descr="http://www.explore.sk/reset01/rst_images/0030/CIB-f900-1536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924944"/>
            <a:ext cx="2400300" cy="2476501"/>
          </a:xfrm>
          <a:prstGeom prst="rect">
            <a:avLst/>
          </a:prstGeom>
          <a:noFill/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3995936" y="1844824"/>
            <a:ext cx="25202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yogurt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45224"/>
            <a:ext cx="1018456" cy="680939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http://sovicky.unas.cz/img/a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276225" cy="238125"/>
          </a:xfrm>
          <a:prstGeom prst="rect">
            <a:avLst/>
          </a:prstGeom>
          <a:noFill/>
        </p:spPr>
      </p:pic>
      <p:pic>
        <p:nvPicPr>
          <p:cNvPr id="1030" name="Picture 6" descr="http://bestpage.sk/smiles-animovany/smiles-bestpage-sk-1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66688"/>
            <a:ext cx="447675" cy="352426"/>
          </a:xfrm>
          <a:prstGeom prst="rect">
            <a:avLst/>
          </a:prstGeom>
          <a:noFill/>
        </p:spPr>
      </p:pic>
      <p:pic>
        <p:nvPicPr>
          <p:cNvPr id="1032" name="Picture 8" descr="http://bestpage.sk/smiles-animovany/smiles-bestpage-sk-1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66688"/>
            <a:ext cx="447675" cy="352426"/>
          </a:xfrm>
          <a:prstGeom prst="rect">
            <a:avLst/>
          </a:prstGeom>
          <a:noFill/>
        </p:spPr>
      </p:pic>
      <p:pic>
        <p:nvPicPr>
          <p:cNvPr id="1036" name="Picture 12" descr="http://bestpage.sk/smiles-velky/smiles-bestpage-sk-2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8092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248472" cy="1143000"/>
          </a:xfrm>
        </p:spPr>
        <p:txBody>
          <a:bodyPr/>
          <a:lstStyle/>
          <a:p>
            <a:r>
              <a:rPr lang="sk-SK" dirty="0" smtClean="0"/>
              <a:t>Čo poznáme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 flipH="1">
            <a:off x="251520" y="4653136"/>
            <a:ext cx="2880320" cy="147302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403648" y="1700808"/>
            <a:ext cx="2880320" cy="109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sk-S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</a:t>
            </a:r>
            <a:r>
              <a:rPr lang="sk-SK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apple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5508104" y="1628800"/>
            <a:ext cx="2880320" cy="109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</a:t>
            </a:r>
            <a:r>
              <a:rPr lang="sk-S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date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4" name="AutoShape 2" descr="data:image/jpeg;base64,/9j/4AAQSkZJRgABAQAAAQABAAD/2wCEAAkGBhQSERUUExQUFRQVFxUWGRYUFRQVGBYUFhcWFBYUFRQYHCYgGRojGhQUHy8gIycpLCwsFSAxNTAqNSYrLCkBCQoKDgwOGg8PGiodHyQsKSksKiktKSkwLCwpKSwpLCkpKSksLCwsKSkpKSwsLCwpKSwpKSwsKSwpKSwpKSwpLP/AABEIAJ4AoAMBIgACEQEDEQH/xAAcAAABBAMBAAAAAAAAAAAAAAAAAQMEBQIGBwj/xAA7EAABAwICBwYEBAQHAAAAAAABAAIRAyEEMQUGEkFRYXEHE4GRofAiMlLBFGKx0SNCcuEVFjOCstLx/8QAGwEAAQUBAQAAAAAAAAAAAAAAAAECAwQFBgf/xAAqEQACAgEEAAQFBQAAAAAAAAAAAQIDEQQSITEFE0FRIjJhcYEUM0JDof/aAAwDAQACEQMRAD8A7ghCEACEIQAIQhAAhCEACEIQAIQhAAhRcXpSlS+d4B4b+GSrq2ttIfKHO6CPUqvPU1V/NJIa5Jdsu0LWamvDG5037siPFTtH61UKttrYdwfb1yTYaumbwpCKyL6ZcIQChWh4IQhACoSIQAqEhKqsVrNRZba2j+S/rko52wrWZPAjaXZbIVBS1xpEwWvb1j7FXGGxjKgljg4ct3VR16mq14hLIimn0x9CRCsDhUJEIARxha3pjWcQW0um3/1/dY626Zj+C083n9G+K1bvhGfvM++awdfrpKXlV8e7K1tuOESqTNtxJvvJO8pjSOkQw7LYnec45J+nan8Lmy6RJIEAZquq6OEztAxw5LKUMLjsqcsxpuJEklIKZN48+CyoAySNkk5TNiLT1Tj3FxzjiInyunNcDx/RunK1D5HS36TJHlu8FvWhdPsxDbEB4HxMm46cQue91+YRw2SPuU3svpuFRhhzbjZ3KxptbKiWHyvYkhY49nWQlVZq/pkYmiH5OFnN4OH2VkunhJTW5FxPPIISrCq8gEgSQLAbzwThTWNbtKkEUWmLS7nOQWpCleRMjeD7BVjjsBjKj3OqUXST/LccgDvCY/wXEW/g1OVuK5a/zbLXJp/TgpT3SecEbDRUcGkGReRAgb5tdP4R1Sm6aTiCTG+TwETc3U//AA0UW/xalOjOe26XH/aFJ0drDgqQ+BwqP+pw2RPK1givR2Tkm/h+o+vTWT5SZtNN1buJIYa2wYFw3biwPKYlc/1G18xNTHPwuN+Go4QGFob3dRvxbAjMFs3kzEyrrGa/PYNoUWub9TXlwHWBbxXMtcta/wATjKGJpNFOrRidmTtQ4OYTxiHDo5dBN7UsPr/TVq08mmmvyegE1i8RsMc6CYBMDMncAOJXFh224pxd/DY0NzMT4AbyYyTuA7Z6znjaYCTkC0H1BT3bF8IX9FdjOC3xDKj3uL5a4mSCIdPjl6qK9pmLW8/PxW56J1qZiAO8oxzA2h6hSdI6u0q3x04a7gLA9RxXPX+GWrMq5Z+nqZVmmlE0F9EwePHepWDqEtvmrbF6LLTBBHgqxw2XLLUpQliXBUw0xqrhJBLTB/WN0JqhiZkO+Yb+IUzNMYjD74U7lnoUyYpOj8J3lVrLw4weMbyo9AyLLdNWtDFg7x4hxyBzaN880/T6eV9qilx6/YkhDcyVo7V2nQeXUi5s2cNolruoO/mFaoSrroQjBYisIvJJcIRCEJ4oLn2unaL3bu4wxBfcOeDlyb+6ndp2tf4TDbLTFSoCJ3hu8+OS4aMYcz8zs+m4KpqbXBYj2a3h+i857pdFtpDGvfL3vJJvnmqKtiHG8utvk+AWVfEOf0CYqUwcp5z9lmxz3JnWV0QhHCROwes+Io3a4eIn0m6cqaeFaqHOFOlNnOaCJH9MxPSFXVQN26I+5/RNuwhAE78lOp8cleelUukbNW/AEz3lV2ZhjWt65g8B5JjD6wYSgZo4fad9VRznE+BsPABUHdJw4e3h5JVNLojWjbWG20bHX7Ra5MNAaOAJAHgFJ0f2kVmX+IRcwSQtYZTm5zt4p4YeBI3cwcxl74IdzHrw+rGMHZtVe1CjiSKdSA/nv5gFbfX0LRq3LRcZi2fReZMRhNgtLTncESCCOa7H2T66muw0Kp+NkQeI9hTQlC34ZpMxPEvClVHzIdepuf8AlmhEbPqshq3QiNiepKs0KdaalfxRz+yPsRcPoqkwy2m0HjClIQpoxjHpYFSwCEIThRUiVRNLYnu6FR/0scfGLIDs4F2t6c77GQDLWyB0Fh5rT6NYzO/d9kmnMUald5J3rCmTMnf/AOLOt5eTsNCtsFFEyjGz1+yxJWezAaN58keSqm1gwbmnGsk+t0/hdHuc6AC4mPlvnkt3w3ZVWdSFQy2dmxsb74KeoSl0V56mun53g0IZlSKAkQfcXUvSmhnUKppusRx+6j4OrG7gclG+HhlmLUo7omwaual1cTdgsLE8N8eSf1h1MOFsbb4Jz9/dbFqvri2iww0XdLh929MvJR9f9Z6eIaNgzsgiTFib2jhEKw41qGfUyo2al6jbj4TQK7JaWgXG7pmm9CaadhcQyq0/KRI4tm6R9QzI6KvrmVXreGat8FKDTPV2CxIqU2vGTgD5p9az2dYrvNH0Scw0BbKtuLysnnFsdk3H2YqEISkYIQhACKk11q7OBrH8seZV2td7QDGj6x4AH1CR9DofMjy9XnvHdT+qkUQmqzfjKfpNWdYzs9IiS1xP6TwCyptRTpqVRw4VVmrxgv8AV3SDaDtuATYwciM+q3LH9qj3gCmxreZv5LnFM8fBONbPJTRulFYRQt0Vdst0lkd0/pZ1d7nuHxOiTx6eCrqTYIkXUirTFo9lJ3czOYG/Pp1VabbfJpUqMUkjNlaAIPGOUb48VgCTuSskHqPRSNiwvNvLkmdk7aRFq0XWysOFoHHiVGbgPibxngrFzrZ5BZYS7p4+/spoIqXTe1nZezURhSOBA9Ftq1bs7pRhZ+px9BC2lbNfyo891P7svuCEITyAEIQgBVWazYLvcJXp/VTfHWJH6KyQgVPDPImIZed6ewzOK2HXfQX4bG1qcQ2S5n9Bu2OmXgtfpW/us2xHYaSzMU0SmuCebUUYJ5rsuEhV2jTiyW50m3LJZ95Fwoz3Jxr5tI67k0kXsZgk3Qc1htGLH3vQDdNZJF8kqgzadf1Kk1XbIc20GN15TWFq/FYcBa9/FJXfc8/WEiFl2YUmg2znjuTmCZLgEzTdB9+SttXMAatVjQPmMealrWWU9VNRg2dp1Swvd4SkOLZ87q4WFKmGtDRkAAOgsslspYRwE5bpNioSISjRUJEIAEJUIA5r2yatGpSZiqY+KlLXgb6Zyd4H0PJcYcy8r1ZiKDXtcxwBa4FpB3g2IXnHXHVd2CxLqJnZ+am4/wAzDl4jIqrfD1Nvwy/+t/go2u/usg60JnbPqnRwlUWdNFkgGyVg4BYCpHAgTxhZh3QKNliLHj+wsIukaBwm3PPwSON7RaOY6rJjs8r8p3+iYS8Doq77CIEff3xWRbJO8cclGJk338B9lnTqbR8vfvilSGyljkkMZJtu38V0nsw0NLzVI+FggE/Uf7StGwGFLnNa0SSQIGZO4Luer2iRh6Dae+Jdzcc/28Ff09fOTmPFdV8OxepZISoV85oRCVCAEQlQgBEIQgAWua76oNx9CLCqyTTdwJzafymAtjWD6wGaRrKwx0JuDUo9nl7SGAfTe5lRhpvaYcx2YPvfkmO6yG9dx191bw2Mbtl3dV2iG1RvH01G/wAzfUblw/SBfh3ltUAX+ZpDmO5tP7wqFlLi+DqdJ4jCyOJcMRoPBOB14zjLdbgo/wCMbmL/AKeizOIBuD75Ku4s1o2xfTJIfA3dFgSekWgTc80w2tYTceV+aybWHsnPjy3KPDJ/MXuPOeSd+WeUfurLRuF3x73fdQMJSk8uJ/ddB1O0RRc4OrvBaIhjf5v6jw5Keqpsy9broVrGS/7O9VSD+Iqtj6Af+S6EoeH0jTIAaRHBS2ulacY7Vg5G612y3MVCEJxCCEIQAIQhAAlQhACJqrhw5PIQBTY/VtlUEFahpDsco1J+I+a6QhAHHK3YCyfhquHioOK7Bqw/06wPJ0LuKE1xT7JI2zj0zzxW7G8eDbYPMGFIwHYzjCfjLB4rv6E3y4+xN+suxjccjwnYfkatZziNwsB0Asts0T2d0qAsSVuCE/GCs228srsPoZjMlOZThZoSiAkSoQAiEqEAIhKhAH//2Q=="/>
          <p:cNvSpPr>
            <a:spLocks noChangeAspect="1" noChangeArrowheads="1"/>
          </p:cNvSpPr>
          <p:nvPr/>
        </p:nvSpPr>
        <p:spPr bwMode="auto">
          <a:xfrm>
            <a:off x="155575" y="-898525"/>
            <a:ext cx="1905000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56" name="AutoShape 4" descr="data:image/jpeg;base64,/9j/4AAQSkZJRgABAQAAAQABAAD/2wCEAAkGBhQSERUUExQUFRQVFxUWGRYUFRQVGBYUFhcWFBYUFRQYHCYgGRojGhQUHy8gIycpLCwsFSAxNTAqNSYrLCkBCQoKDgwOGg8PGiodHyQsKSksKiktKSkwLCwpKSwpLCkpKSksLCwsKSkpKSwsLCwpKSwpKSwsKSwpKSwpKSwpLP/AABEIAJ4AoAMBIgACEQEDEQH/xAAcAAABBAMBAAAAAAAAAAAAAAAAAQMEBQIGBwj/xAA7EAABAwICBwYEBAQHAAAAAAABAAIRAyEEMQUGEkFRYXEHE4GRofAiMlLBFGKx0SNCcuEVFjOCstLx/8QAGwEAAQUBAQAAAAAAAAAAAAAAAAECAwQFBgf/xAAqEQACAgEEAAQFBQAAAAAAAAAAAQIDEQQSITEFE0FRIjJhcYEUM0JDof/aAAwDAQACEQMRAD8A7ghCEACEIQAIQhAAhCEACEIQAIQhAAhRcXpSlS+d4B4b+GSrq2ttIfKHO6CPUqvPU1V/NJIa5Jdsu0LWamvDG5037siPFTtH61UKttrYdwfb1yTYaumbwpCKyL6ZcIQChWh4IQhACoSIQAqEhKqsVrNRZba2j+S/rko52wrWZPAjaXZbIVBS1xpEwWvb1j7FXGGxjKgljg4ct3VR16mq14hLIimn0x9CRCsDhUJEIARxha3pjWcQW0um3/1/dY626Zj+C083n9G+K1bvhGfvM++awdfrpKXlV8e7K1tuOESqTNtxJvvJO8pjSOkQw7LYnec45J+nan8Lmy6RJIEAZquq6OEztAxw5LKUMLjsqcsxpuJEklIKZN48+CyoAySNkk5TNiLT1Tj3FxzjiInyunNcDx/RunK1D5HS36TJHlu8FvWhdPsxDbEB4HxMm46cQue91+YRw2SPuU3svpuFRhhzbjZ3KxptbKiWHyvYkhY49nWQlVZq/pkYmiH5OFnN4OH2VkunhJTW5FxPPIISrCq8gEgSQLAbzwThTWNbtKkEUWmLS7nOQWpCleRMjeD7BVjjsBjKj3OqUXST/LccgDvCY/wXEW/g1OVuK5a/zbLXJp/TgpT3SecEbDRUcGkGReRAgb5tdP4R1Sm6aTiCTG+TwETc3U//AA0UW/xalOjOe26XH/aFJ0drDgqQ+BwqP+pw2RPK1givR2Tkm/h+o+vTWT5SZtNN1buJIYa2wYFw3biwPKYlc/1G18xNTHPwuN+Go4QGFob3dRvxbAjMFs3kzEyrrGa/PYNoUWub9TXlwHWBbxXMtcta/wATjKGJpNFOrRidmTtQ4OYTxiHDo5dBN7UsPr/TVq08mmmvyegE1i8RsMc6CYBMDMncAOJXFh224pxd/DY0NzMT4AbyYyTuA7Z6znjaYCTkC0H1BT3bF8IX9FdjOC3xDKj3uL5a4mSCIdPjl6qK9pmLW8/PxW56J1qZiAO8oxzA2h6hSdI6u0q3x04a7gLA9RxXPX+GWrMq5Z+nqZVmmlE0F9EwePHepWDqEtvmrbF6LLTBBHgqxw2XLLUpQliXBUw0xqrhJBLTB/WN0JqhiZkO+Yb+IUzNMYjD74U7lnoUyYpOj8J3lVrLw4weMbyo9AyLLdNWtDFg7x4hxyBzaN880/T6eV9qilx6/YkhDcyVo7V2nQeXUi5s2cNolruoO/mFaoSrroQjBYisIvJJcIRCEJ4oLn2unaL3bu4wxBfcOeDlyb+6ndp2tf4TDbLTFSoCJ3hu8+OS4aMYcz8zs+m4KpqbXBYj2a3h+i857pdFtpDGvfL3vJJvnmqKtiHG8utvk+AWVfEOf0CYqUwcp5z9lmxz3JnWV0QhHCROwes+Io3a4eIn0m6cqaeFaqHOFOlNnOaCJH9MxPSFXVQN26I+5/RNuwhAE78lOp8cleelUukbNW/AEz3lV2ZhjWt65g8B5JjD6wYSgZo4fad9VRznE+BsPABUHdJw4e3h5JVNLojWjbWG20bHX7Ra5MNAaOAJAHgFJ0f2kVmX+IRcwSQtYZTm5zt4p4YeBI3cwcxl74IdzHrw+rGMHZtVe1CjiSKdSA/nv5gFbfX0LRq3LRcZi2fReZMRhNgtLTncESCCOa7H2T66muw0Kp+NkQeI9hTQlC34ZpMxPEvClVHzIdepuf8AlmhEbPqshq3QiNiepKs0KdaalfxRz+yPsRcPoqkwy2m0HjClIQpoxjHpYFSwCEIThRUiVRNLYnu6FR/0scfGLIDs4F2t6c77GQDLWyB0Fh5rT6NYzO/d9kmnMUald5J3rCmTMnf/AOLOt5eTsNCtsFFEyjGz1+yxJWezAaN58keSqm1gwbmnGsk+t0/hdHuc6AC4mPlvnkt3w3ZVWdSFQy2dmxsb74KeoSl0V56mun53g0IZlSKAkQfcXUvSmhnUKppusRx+6j4OrG7gclG+HhlmLUo7omwaual1cTdgsLE8N8eSf1h1MOFsbb4Jz9/dbFqvri2iww0XdLh929MvJR9f9Z6eIaNgzsgiTFib2jhEKw41qGfUyo2al6jbj4TQK7JaWgXG7pmm9CaadhcQyq0/KRI4tm6R9QzI6KvrmVXreGat8FKDTPV2CxIqU2vGTgD5p9az2dYrvNH0Scw0BbKtuLysnnFsdk3H2YqEISkYIQhACKk11q7OBrH8seZV2td7QDGj6x4AH1CR9DofMjy9XnvHdT+qkUQmqzfjKfpNWdYzs9IiS1xP6TwCyptRTpqVRw4VVmrxgv8AV3SDaDtuATYwciM+q3LH9qj3gCmxreZv5LnFM8fBONbPJTRulFYRQt0Vdst0lkd0/pZ1d7nuHxOiTx6eCrqTYIkXUirTFo9lJ3czOYG/Pp1VabbfJpUqMUkjNlaAIPGOUb48VgCTuSskHqPRSNiwvNvLkmdk7aRFq0XWysOFoHHiVGbgPibxngrFzrZ5BZYS7p4+/spoIqXTe1nZezURhSOBA9Ftq1bs7pRhZ+px9BC2lbNfyo891P7svuCEITyAEIQgBVWazYLvcJXp/VTfHWJH6KyQgVPDPImIZed6ewzOK2HXfQX4bG1qcQ2S5n9Bu2OmXgtfpW/us2xHYaSzMU0SmuCebUUYJ5rsuEhV2jTiyW50m3LJZ95Fwoz3Jxr5tI67k0kXsZgk3Qc1htGLH3vQDdNZJF8kqgzadf1Kk1XbIc20GN15TWFq/FYcBa9/FJXfc8/WEiFl2YUmg2znjuTmCZLgEzTdB9+SttXMAatVjQPmMealrWWU9VNRg2dp1Swvd4SkOLZ87q4WFKmGtDRkAAOgsslspYRwE5bpNioSISjRUJEIAEJUIA5r2yatGpSZiqY+KlLXgb6Zyd4H0PJcYcy8r1ZiKDXtcxwBa4FpB3g2IXnHXHVd2CxLqJnZ+am4/wAzDl4jIqrfD1Nvwy/+t/go2u/usg60JnbPqnRwlUWdNFkgGyVg4BYCpHAgTxhZh3QKNliLHj+wsIukaBwm3PPwSON7RaOY6rJjs8r8p3+iYS8Doq77CIEff3xWRbJO8cclGJk338B9lnTqbR8vfvilSGyljkkMZJtu38V0nsw0NLzVI+FggE/Uf7StGwGFLnNa0SSQIGZO4Luer2iRh6Dae+Jdzcc/28Ff09fOTmPFdV8OxepZISoV85oRCVCAEQlQgBEIQgAWua76oNx9CLCqyTTdwJzafymAtjWD6wGaRrKwx0JuDUo9nl7SGAfTe5lRhpvaYcx2YPvfkmO6yG9dx191bw2Mbtl3dV2iG1RvH01G/wAzfUblw/SBfh3ltUAX+ZpDmO5tP7wqFlLi+DqdJ4jCyOJcMRoPBOB14zjLdbgo/wCMbmL/AKeizOIBuD75Ku4s1o2xfTJIfA3dFgSekWgTc80w2tYTceV+aybWHsnPjy3KPDJ/MXuPOeSd+WeUfurLRuF3x73fdQMJSk8uJ/ddB1O0RRc4OrvBaIhjf5v6jw5Keqpsy9broVrGS/7O9VSD+Iqtj6Af+S6EoeH0jTIAaRHBS2ulacY7Vg5G612y3MVCEJxCCEIQAIQhAAlQhACJqrhw5PIQBTY/VtlUEFahpDsco1J+I+a6QhAHHK3YCyfhquHioOK7Bqw/06wPJ0LuKE1xT7JI2zj0zzxW7G8eDbYPMGFIwHYzjCfjLB4rv6E3y4+xN+suxjccjwnYfkatZziNwsB0Asts0T2d0qAsSVuCE/GCs228srsPoZjMlOZThZoSiAkSoQAiEqEAIhKhAH//2Q=="/>
          <p:cNvSpPr>
            <a:spLocks noChangeAspect="1" noChangeArrowheads="1"/>
          </p:cNvSpPr>
          <p:nvPr/>
        </p:nvSpPr>
        <p:spPr bwMode="auto">
          <a:xfrm>
            <a:off x="155575" y="-898525"/>
            <a:ext cx="1905000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58" name="Picture 6" descr="Fotosú&amp;tcaron;a&amp;zcaron; o NAJKRAJŠIE JABLKO stále pokra&amp;ccaron;u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2304256" cy="2281213"/>
          </a:xfrm>
          <a:prstGeom prst="rect">
            <a:avLst/>
          </a:prstGeom>
          <a:noFill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96952"/>
            <a:ext cx="20537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bestpage.sk/smiles-velky/smiles-bestpage-sk-4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869160"/>
            <a:ext cx="817240" cy="81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2952328" cy="922114"/>
          </a:xfrm>
        </p:spPr>
        <p:txBody>
          <a:bodyPr/>
          <a:lstStyle/>
          <a:p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egg</a:t>
            </a:r>
            <a:endParaRPr lang="sk-SK" dirty="0"/>
          </a:p>
        </p:txBody>
      </p:sp>
      <p:pic>
        <p:nvPicPr>
          <p:cNvPr id="4" name="Obrázok 3" descr="eg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1340768"/>
            <a:ext cx="2448272" cy="1728192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5076056" y="476672"/>
            <a:ext cx="2952328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sk-SK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lemon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475656" y="3212976"/>
            <a:ext cx="2952328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mango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5364088" y="3284984"/>
            <a:ext cx="2952328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sk-SK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s://eprakone.files.wordpress.com/2012/09/cit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340768"/>
            <a:ext cx="2088232" cy="2137717"/>
          </a:xfrm>
          <a:prstGeom prst="rect">
            <a:avLst/>
          </a:prstGeom>
          <a:noFill/>
        </p:spPr>
      </p:pic>
      <p:pic>
        <p:nvPicPr>
          <p:cNvPr id="21508" name="Picture 4" descr="http://3.bp.blogspot.com/-1E4ltRI1h20/T-3TZ8GC2mI/AAAAAAAAEic/Mp0002xBeBI/s1600/0man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221088"/>
            <a:ext cx="2676630" cy="2232248"/>
          </a:xfrm>
          <a:prstGeom prst="rect">
            <a:avLst/>
          </a:prstGeom>
          <a:noFill/>
        </p:spPr>
      </p:pic>
      <p:pic>
        <p:nvPicPr>
          <p:cNvPr id="21510" name="Picture 6" descr="http://static.ilewazy.pl/wp-content/uploads/figa-swieza-70g-1.jpg"/>
          <p:cNvPicPr>
            <a:picLocks noChangeAspect="1" noChangeArrowheads="1"/>
          </p:cNvPicPr>
          <p:nvPr/>
        </p:nvPicPr>
        <p:blipFill>
          <a:blip r:embed="rId6" cstate="print"/>
          <a:srcRect l="15909" r="13636"/>
          <a:stretch>
            <a:fillRect/>
          </a:stretch>
        </p:blipFill>
        <p:spPr bwMode="auto">
          <a:xfrm>
            <a:off x="5940152" y="4365104"/>
            <a:ext cx="2232248" cy="1955509"/>
          </a:xfrm>
          <a:prstGeom prst="rect">
            <a:avLst/>
          </a:prstGeom>
          <a:noFill/>
        </p:spPr>
      </p:pic>
      <p:pic>
        <p:nvPicPr>
          <p:cNvPr id="1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7" cstate="print"/>
          <a:stretch>
            <a:fillRect/>
          </a:stretch>
        </p:blipFill>
        <p:spPr>
          <a:xfrm>
            <a:off x="4716016" y="5661248"/>
            <a:ext cx="952872" cy="95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banana</a:t>
            </a:r>
            <a:endParaRPr lang="sk-SK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5661248"/>
            <a:ext cx="730424" cy="46491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28" name="AutoShape 4" descr="http://obrazky.4ever.sk/data/download/priroda/rastliny/plody/banan%20163203.jpg"/>
          <p:cNvSpPr>
            <a:spLocks noChangeAspect="1" noChangeArrowheads="1"/>
          </p:cNvSpPr>
          <p:nvPr/>
        </p:nvSpPr>
        <p:spPr bwMode="auto">
          <a:xfrm>
            <a:off x="155575" y="-1973263"/>
            <a:ext cx="5486400" cy="411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baná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1633"/>
            <a:ext cx="3528392" cy="4389321"/>
          </a:xfrm>
          <a:prstGeom prst="rect">
            <a:avLst/>
          </a:prstGeom>
          <a:noFill/>
        </p:spPr>
      </p:pic>
      <p:pic>
        <p:nvPicPr>
          <p:cNvPr id="9217" name="Picture 1" descr="C:\Users\Jana\Desktop\smiles-bestpage-sk-2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888" y="2984500"/>
            <a:ext cx="1054496" cy="54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biscuit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661248"/>
            <a:ext cx="514400" cy="464915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098" name="Picture 2" descr="Taxikárka zjedl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6263458" cy="3503290"/>
          </a:xfrm>
          <a:prstGeom prst="rect">
            <a:avLst/>
          </a:prstGeom>
          <a:noFill/>
        </p:spPr>
      </p:pic>
      <p:pic>
        <p:nvPicPr>
          <p:cNvPr id="8194" name="Picture 2" descr="http://static-p3.fotolia.com/jpg/00/25/53/70/400_F_25537003_z0QQYxdLQ7nf2F2fRYCHbDQX8zMOnwY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661248"/>
            <a:ext cx="760404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carrot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33256"/>
            <a:ext cx="658416" cy="392907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4809157" cy="423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orange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589240"/>
            <a:ext cx="658416" cy="53692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8434" name="Picture 2" descr="http://www.fruxi.eu/images/full/ovoce_pomeranc.da6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3744416" cy="4084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sandwich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157192"/>
            <a:ext cx="658416" cy="968971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2050" name="AutoShape 2" descr="data:image/jpeg;base64,/9j/4AAQSkZJRgABAQAAAQABAAD/2wCEAAkGBxQQEBUUEhQVFRQUFRQVFhQWFBcVGBUXFBYWFhYUGBccHSggGBonHBcYITEhJSkrLi4uFx8zODMsNygtLisBCgoKDg0OGxAQGywkICUsLCwsLzU0LCwsLSwsLCwsLCwvLCwsLCwsLCwsLCwsLCwsLC0sLCwsLCwsLCwsLCwsLP/AABEIAL4BCQMBIgACEQEDEQH/xAAbAAABBQEBAAAAAAAAAAAAAAAAAQIDBAUGB//EADsQAAEDAgUCAwYFAwMEAwAAAAEAAhEDIQQFEjFBUWEicYEGEzKRobFCUsHR8BQjYhXh8QdDssIzcoL/xAAZAQEAAwEBAAAAAAAAAAAAAAAAAQIDBAX/xAArEQACAgEEAQMDAwUAAAAAAAAAAQIRAwQSITFBEyJRQpGhFGFxBRUyUrH/2gAMAwEAAhEDEQA/APVYRCdCIVSRsIhPRCAZCWEqWEA2EQnQiEA2EQnQiEA2EQnQiEA2EQnQiEA2EQnQiEAkIhLCWEA2EQnJIQDYSwlhCAREJYQgEhInJIQDUQnQkhANSJyEA2EiciEA2EkJ0IhATQiE6EQgGwlhLCEA2EJyIQDYSwlQgEhCWEqAbCIToSQgEhEJYRCAREJYQgEQlSEgKCQRCUJCY3QgEKq3MaR/GIHN1PQrteJaQR1ChSi+mWcWvA+EkJjsQ0O0lwB6SpAZU2iKEhEJyRSQNQnQkhAMhEJ8IhAMhEJ0IhAMhEJ8JIQEyROQgGoSoQBCISoQkalSoQgRCWFTrZlTYYLr32E7cDuquSXZZJvotohY1b2jptkEPDokS0wZMbrIp53XxBhoFPcgE3dbYcD1lZT1EImkcMmbmYZ9SoEtcTI4j90lXPaYbI1EnYaTvxfZc/i2Fvic7U4CAC7XciQIOw/bdUcbXNVul57mPDtsJF/quaWqkrNlgTNavnxAnUZgHQAZkzaQIVd/tBVLYuA4X1AGJm0jeyzYbIDOgt35UrmWue28QZ+S5nmnfZ0elGui1/rla8PFhuG/uN0uCzJ2ouNVwe6N2DjpNh9FmVKJ3DhF54NuPomm4Dp43J6W/ZU9WXllvTj4NnF16h2quIibS30tuqOIL9Mlzidtzt0VYYot7289/VTNxnJA9PJVc77JUKEFKYLbyBM2g3tPI/dTUnPbYS3ycdlDhcW3VD2lmrYkDST0JGwWq7DsFmka9tx3sFKi+0G10yhTqPGxIJ3uZJ6noreHxVRsEPMjrBP2T6TP7gbG8mdoMRv8k7C0gXwRzId1nfb+WV47vkh7fgtUs5qt+INI6xCuUs+b+Nrh3HiH7qicOXtLCYINoEDyUeHwZDoPHPULeOTKvNmLx434OjwuKZVEscCPr8lPCwKGFc2Cyb2+11I2vVo+K9Sn+Ifib1I6jsuqOd/UjnlhX0s24SIY6QCNiJ+aVdBzjYQnIUgbCITkIByEqEJESoSwhAiEIQkFHVrNZ8TgJ2kxPks3NvaClQBvqdMBo3LvyiJLj2AMcwuUzGs+s7XVaWF3wtMEwPI8fqufLnUOuTbHhcu+Do80zqn8LXmOdN57eW/I2WWx9QyWMaxs+F7vE4//AJ2FuCFmYei4umNuosI5unV8W4yCXESbWaINoEXj91wPM5O5HYsSjxEhxAGt39zW7c9QN+4A6AFNp1hOx4k/zslrUz2Hf06Kaph2gAzLrxAgW+yxbbNKSJP6tgIGl5DgfhaTp7OMbqpUoxaQbDmI5NuFaxFYlgbABBJLhu7zPQKgXceXn/sk5X0TGIrWzsObdf2VluHcW6i0iDBIEj59U7CgtIcNwbEwQD5GxTswqPr/ABlmo+GzGzAIIItaVCUWuQ274KbXCYmPrxynxO1u/mh9MNMAkwORzA3VZ9czbYdOeY6wqVyWsu0WTZ3wyJtf5iFNh8Gx1VtMO+N0bQWk7T1AT2ZzTGkuY5pi+iXAnuN9vspn1WVAHBrp0vEFugyLA3FuVsoL5szcmUcOB+pbvtY3PmrtDK2tJe1z9pDdWppiCC077nba9lBSwRDSRAHw32tx5X+q1ctxIgCdpBFupF+eVfHHwyJv4LzGB0FpDgZiLQAYcLbGeOynbh7EACYEehi0dvunik1niMjUQHW5cYuPO3yVpr5ESOs+S7FBHM5MrMaN7ReYvsYn9E/3bWnYRFvXdRVMQGGL3J/3VHFZiykZeRFjBMbyCB8kcooJNmsyABHGx7eaZ79rbHb91zr86fUkUR4T5tAnvuVCcsrV/jq6R/hI+qo8j8IhpLs7DDm3QKQmN1jZJl39MwtFR75MkvOo+nRWcTgG1YL9ToIIEmARcGAt45fb+5zyVuzQQufzKt7p0a3gVHND37mNgxvczHqugWkMilf7FAQhKtAPQlhCEghCVANhYud52KUsYQXxBP5fTl3ZVfaXNtOqm1xDthFoMfET1HQLmWUXadRMtJgmPxd79j/yuHPqauMTrw6e/dIlosDHF5Guo4RqJEgf+o2kBTVqZL3VHXeR1MNbuGtadhtf+CTCUGbPLoJ3HHEkLQzCkKcu1NOmCYfbS0TJHB0rkinJWzpbSdGfiqTwyQdTLanNEgW2dF2nzCyMXhHVQAKhaQQQW8q/gn6nPcx7miTpkSC2NriHAG3S3RPr4Vzn6naQI/C0jVazrmw4gWsocV2iU30RNphzQCNr33VOq6oKoDGODPxF1vLTf19FdpvDZJnt9N1p4RzHgOB/E5pmR8Jgt+fPZINvgiSSMypSBEyLxz2PzTDQa6NViDaDCYcQHYiq1pBAIjvA6ffur+HpB8TuRJHQKu13wW3cCURpaYBsOBt2UdeIBF4+KOJ6nhNqtNMQ6B5PDnOHcN28ipQ4O2sCNJj+XsrUQU6lOQTtpMk77wGiPNVjiYmR0vpEgen8sFdxfhBaDYwDfkcHqsl4ME78LJ/sXXXJ0BwQcPB95DhMxMDtv+ybRMQHTLd77fl+30WVluKfTE7guHgB3Ha1uVpPxLqj2kNDXBsObLpcJ2vz+pC2ikZtuzbbh9dItBAcQ1wvaYkDyNvn2VHFYVzTLdztvIgjbqCd577K7ga0yIIAiOCLCfrI9FgZ1n2gljZqO3AEWMmZPH3uuhqNGVtM6HIcb/VYYh58QljuvhMB3mCPosjG+09OgdBcKj2200xqvMEFxsLdfquRo5XintgEtaTJAdpmet7q/gPZcNjXYjo/f6JzRRzV8FqrnuIxF2D3YB6hzgDtciyfg8sYfFUcXP6uJcfK6sUcIygDeQeAZPUK/SxFBjC55cAOdJ+fhlUtX2S4y27q4LOHa2ANvSFr4WkI2j1XL1PbfA02xre+OAxxPzIAUOC/6jUH1A33T2NJ+NxbbuQDstVwrZzuSO3aI6KKvjWUyA94BcYaDYnyC5zN/bWhTafdvbUedgy9+54XH0alR+IL6pOsiXE/ga6wb2MJu5pFeW6R6Blbzia5qx/Zpy1hI+J/Lh2HVdDKz8pe33TQ0ABo0wNrK6HLqxR2xKtU6HoTZRK0ILCEqFIEXOe1Ocmn/apmHmNThwImPNaWdZmMPTm2szpH6nsFxbYc6S4uLrybXMyuLVZtq2x7OvTYbe59ENPBvLXVCPC1pcXkECPON1coVCaLqcTdrhNgDNibJz3sOlhLdRMtaXciDYbTHKsHDBxnbvHX/hcKXwdjfyJRvpMEdWyLFJisK0mS1ptOwndSYil7sgT8Uxbkbg3tupWUy68TbgbK219FdyKmseGbW+ffsopINj8525+iMVZ0bahsLx2v0UbDEkknp2Fz81Vkou0cofU0uGgBwtJvE/FH8sq+PcGMNMVGAXAfIIuIJ3tYqpis0cCGh5awNLdiA4EQQRysLNaX9SWMYXQHSXHV1FhPqtUo+DN7vJt5dgm09jN7n8w3/daWAfTFQkt4hrbkOPAJjZUqcUqbRwGgeg6pW1LcRElZKVMu48EmKFXEVHspaDULXB5gaGAyNOoWDibRxvws/CH3VMsIOoG/aPCrmCzM0o0+EH4m2vP2NlUrYgPfPhYA0DfVMcuPWI+q0bTXBSnZMKZLrg6YkG244je9zPZU8U0gmNr/ADPblSZhnNOkzU4gi4AAJJ8lzr/bXDOpuhr9bRIBaG6pOwufO/VU9KcukXUlHs2RULdttj3kx/PVTYrPqWGpuqVnRIIDd3OduA29zb+RK4ylneIrEkhtNjtgJL4vYHrt4j0sE+nltN7hUq+N+w94dUdIBho+SsoKL9z+xpHHPIvavuVs3/6l1KwLWM900hoLg/xFoFxYWknefuq2X+0ECWU3vPADZ+0rqKRoj8t7mwid5sOwTv6xnQ9JHTyWryLxH8kf2/I3zL8HNipmGIJlzqTYkanFg6RAvPoruXZU8PDq1Z9WPwFztPrJl30WtVzFh2ZFuvfmZVKrjCdrKjlJ8dHRi/p+OLuXP8m1l+Hp050aWB1ySYkjz8+FpU8c1gkOc8g7NlrR08REzvaBtuuSovJK1m1JaGnZoIHqZ+6lQR2bIxVLosZtkFLHuFVh908mKjW+KY28jxKqv9laTmmnQLnVG76jtxcQFay7Fmi+dwRBHUFdDUq03A1AQHRvz0jurcvtnn6jR47ckuzlMn9lnUSXVSC4TpaOsbz17LXwwBaWvgvJaGmdzMBp6d1afjJbOkTu099v5KrU2NqfCfEfFbfUDOmOCtX2csIKCpHa4TwiIgm/0VptRZWAxGtkni3e1lba5dUXwcORe4uh6XWqzXJ8q1mZpplWoGtLjsASfRNLlh+0WLNqTebuPQcD6KuWeyLZfHDfKjHx73V3l7udm76W8fzuom4aAbD+cqfDUI3Mc3E/ZWC2xMci5+gXlU3bZ6lqKpFKjhRqB6XBI2PJnqnMxGl0Rt0H8vbZWHuAibcgRvb/AJWfWI32udxPoFVuuh2R57nUNaGsc6IcTG0btF7mPutulmLTQaWFgaWg6nOAEkTtMk3XNVcSxjiXloHfue+5VV+YsqWYwvjYgaQO0laKbZX0rLOKx4qVW6Lhsl1UyNRO+kbQFMXOj0/e3osnFYSu4eAimP8AG5+ZH6JaGAef/kqPdNiJ0iOgAsFWUW+zohhJMRW3DDqeQYA31EGLenkntqwWDS4GDILeRsbJaGBoUzJifmpP6ym34R+iKKXbLPDb4JsTLj4A8iIuABPz2THF44b81VrZseLLOrYxx5T2l46eT7LmIqnqDE9fnMrHxNPVuXOnjUY+WyldWgS4wO5hU6ubtb8A1HrwFKvwjVYoonw2XM1eMtBAnSqDMsZTc6ADLiQNwBMie6VmKJudylOJ6K8XNcB4Iydse5obvc9P3VY1JKZUqKH3ivGJdtR6LbXqQPVH34HKT+sb1/VTtKPOl2y6HJQt/JvZR9ZrHlzdDgCIvI81uO9jsPRZrxFTS0cudpHkByeyyU+aSMp6uCOLw5utVrxE9Fq08blzB/bYX9yHCfn+qn/1TBO8JotI9f1WiszeqvpM5yjX1vtcDeLrWwPiduAOjt9u9lpaMK2RRlpEgsDg5t/8TIXMVsY+hJDHFswC8NIv5K6XyZS1DmqNzQ18tBAg/FqIaPIclIzBgPIB5EHYmeR0kp/snTGLY4ubpDCNp8RM37LpsJllOldrb9Tc/wC3orKN9GEsqg6J8PRDNu32jlThNClYF0I4JO2OYFIhrU/SrFC29wAJOwEn0XK0gaj3PduTM9AePsF1NRgcC07EEHyNlyWNloPuRIkjU7xkwYJDRaO57Lm1Stq+jq0zq/kfiswpUQ51SoxgbtLhJt03+Urms59tcPhouaoe3Ww0ixzfJ3ilrrEX/S2Rn+XVnmSHHgSyAANhIMQsttKuwOnQBEEFpIIBBAkEfwBYxhF9m9vokf7fPqn+3Ta2fzkv5OwEDlAr4jE/HiCBvpa0MA8ohPGXsqDVUoM2H9yiYMnadifmUrsA+kwPpva5l7G5EdY2+SmcF9J04Ul/kWMHlbGmS4uPUifuVpjEOYIbt2AC51+bvbtTk/8A2t9lRxOf1z8LWM82lx+tvos1Ccjq9TFHwdoca47mVDVru/4XCPzTFn/un0awD/xWvgcvxJYHvrVCXgEDUQGg326pkx7VbYjqo3Sj/wANmrVtJPzKoYjNqLN6rB5GfoLrHx/s5UqGS9xPVxLvuqTfZmqNgD8x+iiOPG1zIpPWZF1E23Z9TJhoe7mdJaIOxl3HkFWxeYPPwwzqY1H0Jt9ExuRYo/ha0Ry706fooKmB938dWkD3fJ+sLaMMfg55arI+yTB4UVX/AN2sRPLoJ+pWll2W4cV2+9c59ENlzQYcXGYGobDnqudqPAJ8bXeTHfeVC7MNI+Eb7xB9JWvp2ZfqpLyepDK8qrCGVKlB3cud89WoEeoWfivYWtM0KtKszhzXAH1b+xK4EZ62be8BEbw4d/RXsD7SlhOlwv1DgQRa1+5WTwyQWqf+33OnHsTiDvA9Cm1vZJtMf3azWnpaVRpe09UiTV1f469X0KhGfNLhq25AIb8jcD5KqxyEszf1EONwWHaTGp5HOw+Z/RZj8NrMM0t8zH1NlrDF0qtUMYJ1neGnS2buInYC8rpciyOnOoA626i03ax7o8B1QdN9xvvYi6tLLDEvczCUo+Wc77PZ9j8AHsoltRlzpc33jGk/ja5pEXIm8dRKxc7zPFVagdiKznvPUN8I6NAENHYLpcwpYym80XU3XgyCHSDN2xMCZ6FR5xlQZSpyIqkvLpsYIHHAtbzKiWpxxquWzGcl4ObbSxGjXMN8myRMTEK1lr6usAnvdoFuuy3DhdZbE+7DJsLGATJ6pcuwZeDTMl7rmPDpBvE8zOyweeTRmpyT7L+DzGHRUa1wA7l0GLxvv35la9L++3S2m8guDtiYMRF9rKfJvZlhGt+vV3lrpm5PZdRTYAIAgdlpgWSTt9GyzSXZBk2ENJl7E7gcRMC3mr6Y1WKdNdsY0ZylbtjWMVljE5lNTNatEjNsa1idpUgCWFJA4rhqLy0x0mR913SycZkTHvLw5zSb2iJ63Cw1GJzqjowZFC7MSti2iwN+mm3YX5VJ9RrhDmC8xA+R+S0cbkVRs6C1w44d9v1WRVw72GHNIv0MfNcM1kidkXCXTKNfKqTjqDdJPIN5G9h5qOplZiWnxdwLq8ARsEg+yoski9V0YGZ4FsS1sPb8WnYjaR13+sLJY1rrGSNt7t9efVddVpahf07LFzHCaXS0dATHHQ9fNbwyJmsXZY9nfZmnXqSLsZBcNiZmGn5Lsn5YPyrAyT2gpYSi4NpEvcb+IwY+ccrNzP2vxNQw0ik3/Bt/m6/yhVyxcmZtTt0dTXwDGDVULWNG5cQAPUrms19oKbPDh2+8d+dwIYO4G7v5dc9WqOqmXvc88klziCeLqwyhLY2b1O4HJ6DzURxJcshp+WZ2KqVMQ6atQu/xFm+QaFNRyxoB00zp2D/dueZ7Bo/bhSY6kfdxRHu/EQbgucIF5EwJn5JaVF1DDt0OOt1TWB+aQA77Nv2UyypcROWWZXUeRmEy+l79tnFgBcalVwptBAkWmNPmVDjskbUeampjmPLpLC1x1WJk+oPqrtTxPruez3vwEAucAC2GucIPrPZaWHxNCpp/7YaA1tPSS0A73i5787rjyZ5p7kzmeRs5fAeymuuG1NfuyHXZANgSBJBAnyWnivYulpmjJI/A50OPk7aexA811D8woYcbe8fBhjf/AGdwO26xcpx73VIdcG8RcSVeGbLKO6TohxdWctmGHNCtp0FhAAggiRAmQb3Ku/0ZqUy80mAAi3iBINjF7bhbvtLn1K1NrdRbYvmdjMN4iQL8ws2niXu1aoc17QWx4Q0Cxtybdfup3zaXBQpYvACowMpfh8VRomTcADVHi0/eStjKKzcLDmh7hIYQ29iDDo6S025UOEd7vU60kENHUu2He8ekrTyyg9pDiPFpLRaZLrgj/IQT0uVnklcal0TtNelRLG+9DqlWtVEUg9vwwbktgaWgffZc87Nh75xdLnEnVUI5H4Gj8LbQtp+KJpvpODtTqYDXAiW/iDT1B55ukyj2YbIdUuPyxA9VppdLuTlNfwSYOXZTVxTnfFocTJkxc7G913WUZO2heS5xiXGOOi0MNQDRDQAOgEK3TpL0Y4Ip2QMantYrDKKnZSW6iLIqVJWWMT2U1K1qskLGtangJQE4BWIEASwlhLCARNcnoQFGuCsvE0iV0DqcqJ2HBVHGy6lRx2JwZKz62EqDY/QLu3YMKF+AHRZPCmarK0ef1KdUfhB+ir1nviDTn1XoT8vHRV35cOip+niXWaXyebYmnrMupuB6wPqo/cU7+GDG5a7rtYdF6JUy4dFUq5cOiekkaLUzOKptptIDXDSdzpLb9SCo69H3jmtY5tibtNzf4o8l1dbLR0VM5eGmQL34WOTDfTMpzc1ycnjnlgHuo06jJAaXB1tz0Mdtir7qbatAPqTqbZsdRBMdBBlaL8uEEadyCfTb7pHYOGwNryOCuaeCSftXkwceShhm/wBt9bUILbEkN50usd9j5rKGdBridLSIMQIIN4dax6wtSrlg/KoXZR2W0dLBd8k8IwBi5IBm5ufM7yuswtFtKpMjX08/EJ42v6qiMn7KwzLXCd7iD3AEAeUJl0++qdEye4dmWRYd01XvdSHOxk9AOT5Knl+GBZpgAAg3O1j9/wBFqf6Y6o1rXAnSIB7dIV/Bez7gAGjS2Z7k9SVhHBkvb+TOjEp4QU3jQSYmxFmz+U/qtPDZc+pFiAOTc35J5XS4LIwDJuepWzRwIHC74YebfZZyMHBZSG3Nz1K1aWGWmzCqZtBdCjRWyjSw6sspKy2kpBTVqIIG01K1ikDE4NUgYGpwCfCIUgbCWEqVSBsITkIBiEqEAIQhQBEEJUQhJGWKN9JTwiEoWUX0FXqYZaulNNNRRNmHUwaruwC6E0k33KrtG4505YkOVBdF7hHuVGxEWc4MnHRKMnHRdEKKeKCbELOc/wBHHRS08lHRdE3DqQU1OxEWY9HK2t4VhuEAWhoRoU7QVW0VIKan0o0qaBEGJwapIRCkDA1LCdCEAkJYQhACEIUgEIQgBCEIBiVCEAIQhAIhKkQAhCEAiEqEAiE4NTg1QCOE4U1JCEIEDEsISqQIhCEAJEqEAISJUAJEqEJEQlSIAQhCEAkSpEAIQhACEIQH/9k="/>
          <p:cNvSpPr>
            <a:spLocks noChangeAspect="1" noChangeArrowheads="1"/>
          </p:cNvSpPr>
          <p:nvPr/>
        </p:nvSpPr>
        <p:spPr bwMode="auto">
          <a:xfrm>
            <a:off x="155575" y="-1943100"/>
            <a:ext cx="5629275" cy="404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data:image/jpeg;base64,/9j/4AAQSkZJRgABAQAAAQABAAD/2wCEAAkGBxQQEBUUEhQVFRQUFRQVFhQWFBcVGBUXFBYWFhYUGBccHSggGBonHBcYITEhJSkrLi4uFx8zODMsNygtLisBCgoKDg0OGxAQGywkICUsLCwsLzU0LCwsLSwsLCwsLCwvLCwsLCwsLCwsLCwsLCwsLC0sLCwsLCwsLCwsLCwsLP/AABEIAL4BCQMBIgACEQEDEQH/xAAbAAABBQEBAAAAAAAAAAAAAAAAAQIDBAUGB//EADsQAAEDAgUCAwYFAwMEAwAAAAEAAhEDIQQFEjFBUWEicYEGEzKRobFCUsHR8BQjYhXh8QdDssIzcoL/xAAZAQEAAwEBAAAAAAAAAAAAAAAAAQIDBAX/xAArEQACAgEEAQMDAwUAAAAAAAAAAQIRAwQSITFBEyJRQpGhFGFxBRUyUrH/2gAMAwEAAhEDEQA/APVYRCdCIVSRsIhPRCAZCWEqWEA2EQnQiEA2EQnQiEA2EQnQiEA2EQnQiEA2EQnQiEAkIhLCWEA2EQnJIQDYSwlhCAREJYQgEhInJIQDUQnQkhANSJyEA2EiciEA2EkJ0IhATQiE6EQgGwlhLCEA2EJyIQDYSwlQgEhCWEqAbCIToSQgEhEJYRCAREJYQgEQlSEgKCQRCUJCY3QgEKq3MaR/GIHN1PQrteJaQR1ChSi+mWcWvA+EkJjsQ0O0lwB6SpAZU2iKEhEJyRSQNQnQkhAMhEJ8IhAMhEJ0IhAMhEJ8JIQEyROQgGoSoQBCISoQkalSoQgRCWFTrZlTYYLr32E7cDuquSXZZJvotohY1b2jptkEPDokS0wZMbrIp53XxBhoFPcgE3dbYcD1lZT1EImkcMmbmYZ9SoEtcTI4j90lXPaYbI1EnYaTvxfZc/i2Fvic7U4CAC7XciQIOw/bdUcbXNVul57mPDtsJF/quaWqkrNlgTNavnxAnUZgHQAZkzaQIVd/tBVLYuA4X1AGJm0jeyzYbIDOgt35UrmWue28QZ+S5nmnfZ0elGui1/rla8PFhuG/uN0uCzJ2ouNVwe6N2DjpNh9FmVKJ3DhF54NuPomm4Dp43J6W/ZU9WXllvTj4NnF16h2quIibS30tuqOIL9Mlzidtzt0VYYot7289/VTNxnJA9PJVc77JUKEFKYLbyBM2g3tPI/dTUnPbYS3ycdlDhcW3VD2lmrYkDST0JGwWq7DsFmka9tx3sFKi+0G10yhTqPGxIJ3uZJ6noreHxVRsEPMjrBP2T6TP7gbG8mdoMRv8k7C0gXwRzId1nfb+WV47vkh7fgtUs5qt+INI6xCuUs+b+Nrh3HiH7qicOXtLCYINoEDyUeHwZDoPHPULeOTKvNmLx434OjwuKZVEscCPr8lPCwKGFc2Cyb2+11I2vVo+K9Sn+Ifib1I6jsuqOd/UjnlhX0s24SIY6QCNiJ+aVdBzjYQnIUgbCITkIByEqEJESoSwhAiEIQkFHVrNZ8TgJ2kxPks3NvaClQBvqdMBo3LvyiJLj2AMcwuUzGs+s7XVaWF3wtMEwPI8fqufLnUOuTbHhcu+Do80zqn8LXmOdN57eW/I2WWx9QyWMaxs+F7vE4//AJ2FuCFmYei4umNuosI5unV8W4yCXESbWaINoEXj91wPM5O5HYsSjxEhxAGt39zW7c9QN+4A6AFNp1hOx4k/zslrUz2Hf06Kaph2gAzLrxAgW+yxbbNKSJP6tgIGl5DgfhaTp7OMbqpUoxaQbDmI5NuFaxFYlgbABBJLhu7zPQKgXceXn/sk5X0TGIrWzsObdf2VluHcW6i0iDBIEj59U7CgtIcNwbEwQD5GxTswqPr/ABlmo+GzGzAIIItaVCUWuQ274KbXCYmPrxynxO1u/mh9MNMAkwORzA3VZ9czbYdOeY6wqVyWsu0WTZ3wyJtf5iFNh8Gx1VtMO+N0bQWk7T1AT2ZzTGkuY5pi+iXAnuN9vspn1WVAHBrp0vEFugyLA3FuVsoL5szcmUcOB+pbvtY3PmrtDK2tJe1z9pDdWppiCC077nba9lBSwRDSRAHw32tx5X+q1ctxIgCdpBFupF+eVfHHwyJv4LzGB0FpDgZiLQAYcLbGeOynbh7EACYEehi0dvunik1niMjUQHW5cYuPO3yVpr5ESOs+S7FBHM5MrMaN7ReYvsYn9E/3bWnYRFvXdRVMQGGL3J/3VHFZiykZeRFjBMbyCB8kcooJNmsyABHGx7eaZ79rbHb91zr86fUkUR4T5tAnvuVCcsrV/jq6R/hI+qo8j8IhpLs7DDm3QKQmN1jZJl39MwtFR75MkvOo+nRWcTgG1YL9ToIIEmARcGAt45fb+5zyVuzQQufzKt7p0a3gVHND37mNgxvczHqugWkMilf7FAQhKtAPQlhCEghCVANhYud52KUsYQXxBP5fTl3ZVfaXNtOqm1xDthFoMfET1HQLmWUXadRMtJgmPxd79j/yuHPqauMTrw6e/dIlosDHF5Guo4RqJEgf+o2kBTVqZL3VHXeR1MNbuGtadhtf+CTCUGbPLoJ3HHEkLQzCkKcu1NOmCYfbS0TJHB0rkinJWzpbSdGfiqTwyQdTLanNEgW2dF2nzCyMXhHVQAKhaQQQW8q/gn6nPcx7miTpkSC2NriHAG3S3RPr4Vzn6naQI/C0jVazrmw4gWsocV2iU30RNphzQCNr33VOq6oKoDGODPxF1vLTf19FdpvDZJnt9N1p4RzHgOB/E5pmR8Jgt+fPZINvgiSSMypSBEyLxz2PzTDQa6NViDaDCYcQHYiq1pBAIjvA6ffur+HpB8TuRJHQKu13wW3cCURpaYBsOBt2UdeIBF4+KOJ6nhNqtNMQ6B5PDnOHcN28ipQ4O2sCNJj+XsrUQU6lOQTtpMk77wGiPNVjiYmR0vpEgen8sFdxfhBaDYwDfkcHqsl4ME78LJ/sXXXJ0BwQcPB95DhMxMDtv+ybRMQHTLd77fl+30WVluKfTE7guHgB3Ha1uVpPxLqj2kNDXBsObLpcJ2vz+pC2ikZtuzbbh9dItBAcQ1wvaYkDyNvn2VHFYVzTLdztvIgjbqCd577K7ga0yIIAiOCLCfrI9FgZ1n2gljZqO3AEWMmZPH3uuhqNGVtM6HIcb/VYYh58QljuvhMB3mCPosjG+09OgdBcKj2200xqvMEFxsLdfquRo5XintgEtaTJAdpmet7q/gPZcNjXYjo/f6JzRRzV8FqrnuIxF2D3YB6hzgDtciyfg8sYfFUcXP6uJcfK6sUcIygDeQeAZPUK/SxFBjC55cAOdJ+fhlUtX2S4y27q4LOHa2ANvSFr4WkI2j1XL1PbfA02xre+OAxxPzIAUOC/6jUH1A33T2NJ+NxbbuQDstVwrZzuSO3aI6KKvjWUyA94BcYaDYnyC5zN/bWhTafdvbUedgy9+54XH0alR+IL6pOsiXE/ga6wb2MJu5pFeW6R6Blbzia5qx/Zpy1hI+J/Lh2HVdDKz8pe33TQ0ABo0wNrK6HLqxR2xKtU6HoTZRK0ILCEqFIEXOe1Ocmn/apmHmNThwImPNaWdZmMPTm2szpH6nsFxbYc6S4uLrybXMyuLVZtq2x7OvTYbe59ENPBvLXVCPC1pcXkECPON1coVCaLqcTdrhNgDNibJz3sOlhLdRMtaXciDYbTHKsHDBxnbvHX/hcKXwdjfyJRvpMEdWyLFJisK0mS1ptOwndSYil7sgT8Uxbkbg3tupWUy68TbgbK219FdyKmseGbW+ffsopINj8525+iMVZ0bahsLx2v0UbDEkknp2Fz81Vkou0cofU0uGgBwtJvE/FH8sq+PcGMNMVGAXAfIIuIJ3tYqpis0cCGh5awNLdiA4EQQRysLNaX9SWMYXQHSXHV1FhPqtUo+DN7vJt5dgm09jN7n8w3/daWAfTFQkt4hrbkOPAJjZUqcUqbRwGgeg6pW1LcRElZKVMu48EmKFXEVHspaDULXB5gaGAyNOoWDibRxvws/CH3VMsIOoG/aPCrmCzM0o0+EH4m2vP2NlUrYgPfPhYA0DfVMcuPWI+q0bTXBSnZMKZLrg6YkG244je9zPZU8U0gmNr/ADPblSZhnNOkzU4gi4AAJJ8lzr/bXDOpuhr9bRIBaG6pOwufO/VU9KcukXUlHs2RULdttj3kx/PVTYrPqWGpuqVnRIIDd3OduA29zb+RK4ylneIrEkhtNjtgJL4vYHrt4j0sE+nltN7hUq+N+w94dUdIBho+SsoKL9z+xpHHPIvavuVs3/6l1KwLWM900hoLg/xFoFxYWknefuq2X+0ECWU3vPADZ+0rqKRoj8t7mwid5sOwTv6xnQ9JHTyWryLxH8kf2/I3zL8HNipmGIJlzqTYkanFg6RAvPoruXZU8PDq1Z9WPwFztPrJl30WtVzFh2ZFuvfmZVKrjCdrKjlJ8dHRi/p+OLuXP8m1l+Hp050aWB1ySYkjz8+FpU8c1gkOc8g7NlrR08REzvaBtuuSovJK1m1JaGnZoIHqZ+6lQR2bIxVLosZtkFLHuFVh908mKjW+KY28jxKqv9laTmmnQLnVG76jtxcQFay7Fmi+dwRBHUFdDUq03A1AQHRvz0jurcvtnn6jR47ckuzlMn9lnUSXVSC4TpaOsbz17LXwwBaWvgvJaGmdzMBp6d1afjJbOkTu099v5KrU2NqfCfEfFbfUDOmOCtX2csIKCpHa4TwiIgm/0VptRZWAxGtkni3e1lba5dUXwcORe4uh6XWqzXJ8q1mZpplWoGtLjsASfRNLlh+0WLNqTebuPQcD6KuWeyLZfHDfKjHx73V3l7udm76W8fzuom4aAbD+cqfDUI3Mc3E/ZWC2xMci5+gXlU3bZ6lqKpFKjhRqB6XBI2PJnqnMxGl0Rt0H8vbZWHuAibcgRvb/AJWfWI32udxPoFVuuh2R57nUNaGsc6IcTG0btF7mPutulmLTQaWFgaWg6nOAEkTtMk3XNVcSxjiXloHfue+5VV+YsqWYwvjYgaQO0laKbZX0rLOKx4qVW6Lhsl1UyNRO+kbQFMXOj0/e3osnFYSu4eAimP8AG5+ZH6JaGAef/kqPdNiJ0iOgAsFWUW+zohhJMRW3DDqeQYA31EGLenkntqwWDS4GDILeRsbJaGBoUzJifmpP6ym34R+iKKXbLPDb4JsTLj4A8iIuABPz2THF44b81VrZseLLOrYxx5T2l46eT7LmIqnqDE9fnMrHxNPVuXOnjUY+WyldWgS4wO5hU6ubtb8A1HrwFKvwjVYoonw2XM1eMtBAnSqDMsZTc6ADLiQNwBMie6VmKJudylOJ6K8XNcB4Iydse5obvc9P3VY1JKZUqKH3ivGJdtR6LbXqQPVH34HKT+sb1/VTtKPOl2y6HJQt/JvZR9ZrHlzdDgCIvI81uO9jsPRZrxFTS0cudpHkByeyyU+aSMp6uCOLw5utVrxE9Fq08blzB/bYX9yHCfn+qn/1TBO8JotI9f1WiszeqvpM5yjX1vtcDeLrWwPiduAOjt9u9lpaMK2RRlpEgsDg5t/8TIXMVsY+hJDHFswC8NIv5K6XyZS1DmqNzQ18tBAg/FqIaPIclIzBgPIB5EHYmeR0kp/snTGLY4ubpDCNp8RM37LpsJllOldrb9Tc/wC3orKN9GEsqg6J8PRDNu32jlThNClYF0I4JO2OYFIhrU/SrFC29wAJOwEn0XK0gaj3PduTM9AePsF1NRgcC07EEHyNlyWNloPuRIkjU7xkwYJDRaO57Lm1Stq+jq0zq/kfiswpUQ51SoxgbtLhJt03+Urms59tcPhouaoe3Ww0ixzfJ3ilrrEX/S2Rn+XVnmSHHgSyAANhIMQsttKuwOnQBEEFpIIBBAkEfwBYxhF9m9vokf7fPqn+3Ta2fzkv5OwEDlAr4jE/HiCBvpa0MA8ohPGXsqDVUoM2H9yiYMnadifmUrsA+kwPpva5l7G5EdY2+SmcF9J04Ul/kWMHlbGmS4uPUifuVpjEOYIbt2AC51+bvbtTk/8A2t9lRxOf1z8LWM82lx+tvos1Ccjq9TFHwdoca47mVDVru/4XCPzTFn/un0awD/xWvgcvxJYHvrVCXgEDUQGg326pkx7VbYjqo3Sj/wANmrVtJPzKoYjNqLN6rB5GfoLrHx/s5UqGS9xPVxLvuqTfZmqNgD8x+iiOPG1zIpPWZF1E23Z9TJhoe7mdJaIOxl3HkFWxeYPPwwzqY1H0Jt9ExuRYo/ha0Ry706fooKmB938dWkD3fJ+sLaMMfg55arI+yTB4UVX/AN2sRPLoJ+pWll2W4cV2+9c59ENlzQYcXGYGobDnqudqPAJ8bXeTHfeVC7MNI+Eb7xB9JWvp2ZfqpLyepDK8qrCGVKlB3cud89WoEeoWfivYWtM0KtKszhzXAH1b+xK4EZ62be8BEbw4d/RXsD7SlhOlwv1DgQRa1+5WTwyQWqf+33OnHsTiDvA9Cm1vZJtMf3azWnpaVRpe09UiTV1f469X0KhGfNLhq25AIb8jcD5KqxyEszf1EONwWHaTGp5HOw+Z/RZj8NrMM0t8zH1NlrDF0qtUMYJ1neGnS2buInYC8rpciyOnOoA626i03ax7o8B1QdN9xvvYi6tLLDEvczCUo+Wc77PZ9j8AHsoltRlzpc33jGk/ja5pEXIm8dRKxc7zPFVagdiKznvPUN8I6NAENHYLpcwpYym80XU3XgyCHSDN2xMCZ6FR5xlQZSpyIqkvLpsYIHHAtbzKiWpxxquWzGcl4ObbSxGjXMN8myRMTEK1lr6usAnvdoFuuy3DhdZbE+7DJsLGATJ6pcuwZeDTMl7rmPDpBvE8zOyweeTRmpyT7L+DzGHRUa1wA7l0GLxvv35la9L++3S2m8guDtiYMRF9rKfJvZlhGt+vV3lrpm5PZdRTYAIAgdlpgWSTt9GyzSXZBk2ENJl7E7gcRMC3mr6Y1WKdNdsY0ZylbtjWMVljE5lNTNatEjNsa1idpUgCWFJA4rhqLy0x0mR913SycZkTHvLw5zSb2iJ63Cw1GJzqjowZFC7MSti2iwN+mm3YX5VJ9RrhDmC8xA+R+S0cbkVRs6C1w44d9v1WRVw72GHNIv0MfNcM1kidkXCXTKNfKqTjqDdJPIN5G9h5qOplZiWnxdwLq8ARsEg+yoski9V0YGZ4FsS1sPb8WnYjaR13+sLJY1rrGSNt7t9efVddVpahf07LFzHCaXS0dATHHQ9fNbwyJmsXZY9nfZmnXqSLsZBcNiZmGn5Lsn5YPyrAyT2gpYSi4NpEvcb+IwY+ccrNzP2vxNQw0ik3/Bt/m6/yhVyxcmZtTt0dTXwDGDVULWNG5cQAPUrms19oKbPDh2+8d+dwIYO4G7v5dc9WqOqmXvc88klziCeLqwyhLY2b1O4HJ6DzURxJcshp+WZ2KqVMQ6atQu/xFm+QaFNRyxoB00zp2D/dueZ7Bo/bhSY6kfdxRHu/EQbgucIF5EwJn5JaVF1DDt0OOt1TWB+aQA77Nv2UyypcROWWZXUeRmEy+l79tnFgBcalVwptBAkWmNPmVDjskbUeampjmPLpLC1x1WJk+oPqrtTxPruez3vwEAucAC2GucIPrPZaWHxNCpp/7YaA1tPSS0A73i5787rjyZ5p7kzmeRs5fAeymuuG1NfuyHXZANgSBJBAnyWnivYulpmjJI/A50OPk7aexA811D8woYcbe8fBhjf/AGdwO26xcpx73VIdcG8RcSVeGbLKO6TohxdWctmGHNCtp0FhAAggiRAmQb3Ku/0ZqUy80mAAi3iBINjF7bhbvtLn1K1NrdRbYvmdjMN4iQL8ws2niXu1aoc17QWx4Q0Cxtybdfup3zaXBQpYvACowMpfh8VRomTcADVHi0/eStjKKzcLDmh7hIYQ29iDDo6S025UOEd7vU60kENHUu2He8ekrTyyg9pDiPFpLRaZLrgj/IQT0uVnklcal0TtNelRLG+9DqlWtVEUg9vwwbktgaWgffZc87Nh75xdLnEnVUI5H4Gj8LbQtp+KJpvpODtTqYDXAiW/iDT1B55ukyj2YbIdUuPyxA9VppdLuTlNfwSYOXZTVxTnfFocTJkxc7G913WUZO2heS5xiXGOOi0MNQDRDQAOgEK3TpL0Y4Ip2QMantYrDKKnZSW6iLIqVJWWMT2U1K1qskLGtangJQE4BWIEASwlhLCARNcnoQFGuCsvE0iV0DqcqJ2HBVHGy6lRx2JwZKz62EqDY/QLu3YMKF+AHRZPCmarK0ef1KdUfhB+ir1nviDTn1XoT8vHRV35cOip+niXWaXyebYmnrMupuB6wPqo/cU7+GDG5a7rtYdF6JUy4dFUq5cOiekkaLUzOKptptIDXDSdzpLb9SCo69H3jmtY5tibtNzf4o8l1dbLR0VM5eGmQL34WOTDfTMpzc1ycnjnlgHuo06jJAaXB1tz0Mdtir7qbatAPqTqbZsdRBMdBBlaL8uEEadyCfTb7pHYOGwNryOCuaeCSftXkwceShhm/wBt9bUILbEkN50usd9j5rKGdBridLSIMQIIN4dax6wtSrlg/KoXZR2W0dLBd8k8IwBi5IBm5ufM7yuswtFtKpMjX08/EJ42v6qiMn7KwzLXCd7iD3AEAeUJl0++qdEye4dmWRYd01XvdSHOxk9AOT5Knl+GBZpgAAg3O1j9/wBFqf6Y6o1rXAnSIB7dIV/Bez7gAGjS2Z7k9SVhHBkvb+TOjEp4QU3jQSYmxFmz+U/qtPDZc+pFiAOTc35J5XS4LIwDJuepWzRwIHC74YebfZZyMHBZSG3Nz1K1aWGWmzCqZtBdCjRWyjSw6sspKy2kpBTVqIIG01K1ikDE4NUgYGpwCfCIUgbCWEqVSBsITkIBiEqEAIQhQBEEJUQhJGWKN9JTwiEoWUX0FXqYZaulNNNRRNmHUwaruwC6E0k33KrtG4505YkOVBdF7hHuVGxEWc4MnHRKMnHRdEKKeKCbELOc/wBHHRS08lHRdE3DqQU1OxEWY9HK2t4VhuEAWhoRoU7QVW0VIKan0o0qaBEGJwapIRCkDA1LCdCEAkJYQhACEIUgEIQgBCEIBiVCEAIQhAIhKkQAhCEAiEqEAiE4NTg1QCOE4U1JCEIEDEsISqQIhCEAJEqEAISJUAJEqEJEQlSIAQhCEAkSpEAIQhACEIQH/9k="/>
          <p:cNvSpPr>
            <a:spLocks noChangeAspect="1" noChangeArrowheads="1"/>
          </p:cNvSpPr>
          <p:nvPr/>
        </p:nvSpPr>
        <p:spPr bwMode="auto">
          <a:xfrm>
            <a:off x="155575" y="-1943100"/>
            <a:ext cx="5629275" cy="404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4" name="Picture 6" descr="http://www.minutebar.sk/files/malokarpatsky_sendvic_155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56292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sweet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877272"/>
            <a:ext cx="154360" cy="248891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9458" name="Picture 2" descr="http://4.bp.blogspot.com/-r8F0g0Baz28/UMJCNCXkYaI/AAAAAAAADIY/_nf8bITCI0w/s1600/DSC07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5040560" cy="4606653"/>
          </a:xfrm>
          <a:prstGeom prst="rect">
            <a:avLst/>
          </a:prstGeom>
          <a:noFill/>
        </p:spPr>
      </p:pic>
      <p:pic>
        <p:nvPicPr>
          <p:cNvPr id="4097" name="Picture 1" descr="C:\Users\Jana\Desktop\smiles-bestpage-sk-1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3175" y="3749675"/>
            <a:ext cx="9525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17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Motív17</Template>
  <TotalTime>99</TotalTime>
  <Words>35</Words>
  <Application>Microsoft Office PowerPoint</Application>
  <PresentationFormat>Prezentácia na obrazovke (4:3)</PresentationFormat>
  <Paragraphs>21</Paragraphs>
  <Slides>12</Slides>
  <Notes>0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Motív17</vt:lpstr>
      <vt:lpstr>My food</vt:lpstr>
      <vt:lpstr>Čo poznáme</vt:lpstr>
      <vt:lpstr>an egg</vt:lpstr>
      <vt:lpstr>banana</vt:lpstr>
      <vt:lpstr>biscuit</vt:lpstr>
      <vt:lpstr>carrot</vt:lpstr>
      <vt:lpstr>orange</vt:lpstr>
      <vt:lpstr>sandwich</vt:lpstr>
      <vt:lpstr>sweet</vt:lpstr>
      <vt:lpstr>tomato</vt:lpstr>
      <vt:lpstr>Poznáme?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food</dc:title>
  <dc:creator>Jana Seligova</dc:creator>
  <cp:lastModifiedBy>admin</cp:lastModifiedBy>
  <cp:revision>17</cp:revision>
  <dcterms:created xsi:type="dcterms:W3CDTF">2014-05-13T17:08:08Z</dcterms:created>
  <dcterms:modified xsi:type="dcterms:W3CDTF">2014-05-27T07:08:15Z</dcterms:modified>
</cp:coreProperties>
</file>